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1" r:id="rId9"/>
    <p:sldId id="262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28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91" d="100"/>
          <a:sy n="91" d="100"/>
        </p:scale>
        <p:origin x="156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</a:t>
            </a:r>
            <a:r>
              <a:rPr lang="en-US" dirty="0" smtClean="0"/>
              <a:t>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on </a:t>
            </a:r>
            <a:r>
              <a:rPr lang="en-US" dirty="0" smtClean="0"/>
              <a:t>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</a:t>
            </a:r>
            <a:r>
              <a:rPr lang="en-US" altLang="en-US" sz="1800" dirty="0" smtClean="0">
                <a:latin typeface="+mn-lt"/>
              </a:rPr>
              <a:t>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</a:t>
            </a:r>
            <a:r>
              <a:rPr lang="en-US" sz="1400" smtClean="0"/>
              <a:t>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4540</TotalTime>
  <Words>1873</Words>
  <Application>Microsoft Office PowerPoint</Application>
  <PresentationFormat>On-screen Show (4:3)</PresentationFormat>
  <Paragraphs>545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Times New Roman</vt:lpstr>
      <vt:lpstr>Droid Sans Fallback</vt:lpstr>
      <vt:lpstr>Cabin</vt:lpstr>
      <vt:lpstr>Segoe UI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on  translation</vt:lpstr>
      <vt:lpstr>Therapeutic approaches to GM</vt:lpstr>
      <vt:lpstr>Why testosterone?</vt:lpstr>
      <vt:lpstr>How is testosterone working?</vt:lpstr>
      <vt:lpstr>Why not testosterone?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Body weight time course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196</cp:revision>
  <dcterms:created xsi:type="dcterms:W3CDTF">2015-07-04T16:17:21Z</dcterms:created>
  <dcterms:modified xsi:type="dcterms:W3CDTF">2015-07-09T17:21:25Z</dcterms:modified>
</cp:coreProperties>
</file>